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44" y="-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D8417-127A-E8AE-A2DC-7F96A4E01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7CB5F0-0802-E934-57D8-233A2B04F7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D8478-B8E5-FC86-EC9F-73450DD1F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B2F0B-D220-25D6-FC8F-1970BE67C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DEC09-BD69-1BF4-3188-6B60C7B91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390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3E218-B18E-81A1-ED01-E19BFDBBD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AB7099-E74F-1360-0782-87BE22EDF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17FF2-AB10-72DC-A7E7-5D1964A90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C8733-1EBA-4108-179C-45E80BBCA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62E83-CE2B-F02D-30F9-65C457F51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06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62F6FF-A63B-CA21-118F-E9ECEC0955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7E7967-F91D-6B3F-8AF9-0CD4538C86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788EE-5148-40A6-32CB-BB096E1B9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5B290-CD21-9249-390F-EEECE254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94932-28AC-5607-C275-655B497AC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470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465B2-C594-8552-D904-F00452924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268FA-3909-A6A4-B13F-F0395D17D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78CAA-07E8-D8F1-4D48-8E2A4A80D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182B8-ED84-FA74-DE0E-3ED3378CD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B1D0A-37A9-5686-1BBA-F4977BAFF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1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D0064-B41B-97A1-AAB7-CF14432A3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FF991-3D39-43D4-9E82-81A7BCF82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DE365-8894-8C97-3E11-03A58B52E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7BD95-9D5F-CEC4-BC9B-2E16B203C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ADE38-CD6D-F647-E195-5A83A822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658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2E67E-EA93-411F-B050-E9D4D656F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CF29F-A24D-A788-B69E-F2754DC664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F0615-12A3-C8AF-7C6A-9AAF38B7B1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E52815-4F98-9617-C8F6-D8909502D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552334-7147-E821-BF44-AAB24640E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5FB18-3DAD-31A0-D762-3E02FB70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71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8AA9A-3885-4C97-6D2F-38338E179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40A74-FAA0-B8E2-0935-B54A5055B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EC3B8-8570-C5DA-AF3A-DF674C5C7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E14FFB-2BFA-917F-4B98-1EDE240571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5DD837-B44E-08DD-AEB1-C7878F7086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A37299-202E-3FDC-2286-4A0BF4459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068669-08B0-6F03-AE72-91D84BDD3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1F1351-73D1-AB5E-1ADE-FA3EE2EF2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958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A8C3E-EEB1-1ED5-84CE-AC4256EBA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A30F8A-9E8D-F754-FDCB-E2E628DCE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43444A-7FB0-9637-90EB-C289B014C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45C9A-1FD7-A281-2E6C-F619A9FBE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26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5FAB8-CF4D-7E21-A3C5-557F8094E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F49ED8-1DB9-CDAE-83DB-9F9EC2EED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32DDD-B353-8455-0F82-3D31957ED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09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EF7CD-F3C7-6DF1-26F6-4A41E83D3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F9313-2460-2F71-572B-E14B73AE7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7C7D73-B7EA-CFA9-9BC8-9F289F98B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6562B-DF98-786E-C67C-6416F7221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BD2B5-D520-24E8-6ED0-31C22410C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1E2B0C-87E6-4517-4F00-A71332837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739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A8A37-8046-21F0-833D-A0C2818ED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B9368A-6CFE-9976-F07F-855904A5EF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CE5E7-F124-2833-C86C-1BE2D7A177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CAD70-40D6-7B49-2D60-AF34E00D5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A2B32-0AAB-6453-5A53-C674E63A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1A4D1-9B1C-8E66-4DB4-138B30213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56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5D1553-CA7C-3258-D574-9E41085D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DAD65-AB3F-4D0A-8531-856AFF8B1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511E6-F914-233B-C78B-C04E2062D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E3A910-7F8E-418E-A5EF-CE93CD5FCC93}" type="datetimeFigureOut">
              <a:rPr lang="en-US" smtClean="0"/>
              <a:t>8/13/2022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85D85-715A-D2C5-F42A-6DE422B272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CADEA-2D0E-5502-BFCC-C1D0187518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42174-F283-4503-8D04-877F0FA5F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98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Latest Space Travel GIFs | Gfycat">
            <a:extLst>
              <a:ext uri="{FF2B5EF4-FFF2-40B4-BE49-F238E27FC236}">
                <a16:creationId xmlns:a16="http://schemas.microsoft.com/office/drawing/2014/main" id="{94BECBAA-949D-1D19-DF3A-82D74C1D8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55"/>
            <a:ext cx="12192000" cy="685274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4A55592-A68F-4EC2-C076-0903F70AC4BB}"/>
              </a:ext>
            </a:extLst>
          </p:cNvPr>
          <p:cNvSpPr/>
          <p:nvPr/>
        </p:nvSpPr>
        <p:spPr>
          <a:xfrm>
            <a:off x="119271" y="119271"/>
            <a:ext cx="11966712" cy="658964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EE4557-31D5-491A-2288-6CEE2E9DBEA6}"/>
              </a:ext>
            </a:extLst>
          </p:cNvPr>
          <p:cNvSpPr/>
          <p:nvPr/>
        </p:nvSpPr>
        <p:spPr>
          <a:xfrm>
            <a:off x="271671" y="271671"/>
            <a:ext cx="11673281" cy="630238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346A63-C42B-3FB2-6570-C08E1FA6F0EF}"/>
              </a:ext>
            </a:extLst>
          </p:cNvPr>
          <p:cNvSpPr/>
          <p:nvPr/>
        </p:nvSpPr>
        <p:spPr>
          <a:xfrm>
            <a:off x="424071" y="424071"/>
            <a:ext cx="11376502" cy="604410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E229A5-0313-C76B-5E14-3FDFAFCC9AFA}"/>
              </a:ext>
            </a:extLst>
          </p:cNvPr>
          <p:cNvSpPr/>
          <p:nvPr/>
        </p:nvSpPr>
        <p:spPr>
          <a:xfrm>
            <a:off x="576471" y="576471"/>
            <a:ext cx="11089348" cy="574732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A3C951-C50E-424A-92BD-1F0DD0C84083}"/>
              </a:ext>
            </a:extLst>
          </p:cNvPr>
          <p:cNvSpPr/>
          <p:nvPr/>
        </p:nvSpPr>
        <p:spPr>
          <a:xfrm>
            <a:off x="728871" y="728871"/>
            <a:ext cx="10744443" cy="546017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C4F791-4A97-98C9-FB0C-298B7DA93D23}"/>
              </a:ext>
            </a:extLst>
          </p:cNvPr>
          <p:cNvSpPr/>
          <p:nvPr/>
        </p:nvSpPr>
        <p:spPr>
          <a:xfrm>
            <a:off x="881271" y="881271"/>
            <a:ext cx="10370662" cy="515376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8EA242-CD33-5D32-004E-9715DE5353AE}"/>
              </a:ext>
            </a:extLst>
          </p:cNvPr>
          <p:cNvSpPr/>
          <p:nvPr/>
        </p:nvSpPr>
        <p:spPr>
          <a:xfrm>
            <a:off x="1033671" y="1033671"/>
            <a:ext cx="10035382" cy="48281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695A39EA-BB16-5E8D-4E49-5921158569E0}"/>
              </a:ext>
            </a:extLst>
          </p:cNvPr>
          <p:cNvSpPr/>
          <p:nvPr/>
        </p:nvSpPr>
        <p:spPr>
          <a:xfrm rot="874057">
            <a:off x="1912499" y="1289444"/>
            <a:ext cx="4263991" cy="3590224"/>
          </a:xfrm>
          <a:prstGeom prst="triangl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529039-F676-5FC4-4EF8-2E812650F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96755" y="1898180"/>
            <a:ext cx="3039264" cy="306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99FE016-9B5B-8F56-307E-033C08783BA5}"/>
              </a:ext>
            </a:extLst>
          </p:cNvPr>
          <p:cNvSpPr txBox="1"/>
          <p:nvPr/>
        </p:nvSpPr>
        <p:spPr>
          <a:xfrm>
            <a:off x="1655981" y="2800866"/>
            <a:ext cx="45720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Venmo me $5 stupid bitch</a:t>
            </a:r>
          </a:p>
        </p:txBody>
      </p:sp>
    </p:spTree>
    <p:extLst>
      <p:ext uri="{BB962C8B-B14F-4D97-AF65-F5344CB8AC3E}">
        <p14:creationId xmlns:p14="http://schemas.microsoft.com/office/powerpoint/2010/main" val="2984969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6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Charlie Salinetti (RIT Student)</dc:creator>
  <cp:lastModifiedBy>Charlie Salinetti (RIT Student)</cp:lastModifiedBy>
  <cp:revision>4</cp:revision>
  <dcterms:created xsi:type="dcterms:W3CDTF">2022-08-13T18:35:56Z</dcterms:created>
  <dcterms:modified xsi:type="dcterms:W3CDTF">2022-08-13T20:15:35Z</dcterms:modified>
</cp:coreProperties>
</file>

<file path=docProps/thumbnail.jpeg>
</file>